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</p:sldIdLst>
  <p:sldSz cx="2962275" cy="2746375"/>
  <p:notesSz cx="6858000" cy="9144000"/>
  <p:defaultTextStyle>
    <a:defPPr>
      <a:defRPr lang="en-US"/>
    </a:defPPr>
    <a:lvl1pPr marL="0" algn="l" defTabSz="273885" rtl="0" eaLnBrk="1" latinLnBrk="0" hangingPunct="1">
      <a:defRPr sz="539" kern="1200">
        <a:solidFill>
          <a:schemeClr val="tx1"/>
        </a:solidFill>
        <a:latin typeface="+mn-lt"/>
        <a:ea typeface="+mn-ea"/>
        <a:cs typeface="+mn-cs"/>
      </a:defRPr>
    </a:lvl1pPr>
    <a:lvl2pPr marL="136943" algn="l" defTabSz="273885" rtl="0" eaLnBrk="1" latinLnBrk="0" hangingPunct="1">
      <a:defRPr sz="539" kern="1200">
        <a:solidFill>
          <a:schemeClr val="tx1"/>
        </a:solidFill>
        <a:latin typeface="+mn-lt"/>
        <a:ea typeface="+mn-ea"/>
        <a:cs typeface="+mn-cs"/>
      </a:defRPr>
    </a:lvl2pPr>
    <a:lvl3pPr marL="273885" algn="l" defTabSz="273885" rtl="0" eaLnBrk="1" latinLnBrk="0" hangingPunct="1">
      <a:defRPr sz="539" kern="1200">
        <a:solidFill>
          <a:schemeClr val="tx1"/>
        </a:solidFill>
        <a:latin typeface="+mn-lt"/>
        <a:ea typeface="+mn-ea"/>
        <a:cs typeface="+mn-cs"/>
      </a:defRPr>
    </a:lvl3pPr>
    <a:lvl4pPr marL="410828" algn="l" defTabSz="273885" rtl="0" eaLnBrk="1" latinLnBrk="0" hangingPunct="1">
      <a:defRPr sz="539" kern="1200">
        <a:solidFill>
          <a:schemeClr val="tx1"/>
        </a:solidFill>
        <a:latin typeface="+mn-lt"/>
        <a:ea typeface="+mn-ea"/>
        <a:cs typeface="+mn-cs"/>
      </a:defRPr>
    </a:lvl4pPr>
    <a:lvl5pPr marL="547771" algn="l" defTabSz="273885" rtl="0" eaLnBrk="1" latinLnBrk="0" hangingPunct="1">
      <a:defRPr sz="539" kern="1200">
        <a:solidFill>
          <a:schemeClr val="tx1"/>
        </a:solidFill>
        <a:latin typeface="+mn-lt"/>
        <a:ea typeface="+mn-ea"/>
        <a:cs typeface="+mn-cs"/>
      </a:defRPr>
    </a:lvl5pPr>
    <a:lvl6pPr marL="684714" algn="l" defTabSz="273885" rtl="0" eaLnBrk="1" latinLnBrk="0" hangingPunct="1">
      <a:defRPr sz="539" kern="1200">
        <a:solidFill>
          <a:schemeClr val="tx1"/>
        </a:solidFill>
        <a:latin typeface="+mn-lt"/>
        <a:ea typeface="+mn-ea"/>
        <a:cs typeface="+mn-cs"/>
      </a:defRPr>
    </a:lvl6pPr>
    <a:lvl7pPr marL="821656" algn="l" defTabSz="273885" rtl="0" eaLnBrk="1" latinLnBrk="0" hangingPunct="1">
      <a:defRPr sz="539" kern="1200">
        <a:solidFill>
          <a:schemeClr val="tx1"/>
        </a:solidFill>
        <a:latin typeface="+mn-lt"/>
        <a:ea typeface="+mn-ea"/>
        <a:cs typeface="+mn-cs"/>
      </a:defRPr>
    </a:lvl7pPr>
    <a:lvl8pPr marL="958599" algn="l" defTabSz="273885" rtl="0" eaLnBrk="1" latinLnBrk="0" hangingPunct="1">
      <a:defRPr sz="539" kern="1200">
        <a:solidFill>
          <a:schemeClr val="tx1"/>
        </a:solidFill>
        <a:latin typeface="+mn-lt"/>
        <a:ea typeface="+mn-ea"/>
        <a:cs typeface="+mn-cs"/>
      </a:defRPr>
    </a:lvl8pPr>
    <a:lvl9pPr marL="1095542" algn="l" defTabSz="273885" rtl="0" eaLnBrk="1" latinLnBrk="0" hangingPunct="1">
      <a:defRPr sz="539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48"/>
  </p:normalViewPr>
  <p:slideViewPr>
    <p:cSldViewPr snapToGrid="0" snapToObjects="1">
      <p:cViewPr>
        <p:scale>
          <a:sx n="168" d="100"/>
          <a:sy n="168" d="100"/>
        </p:scale>
        <p:origin x="2088" y="1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171" y="449465"/>
            <a:ext cx="2517934" cy="956145"/>
          </a:xfrm>
        </p:spPr>
        <p:txBody>
          <a:bodyPr anchor="b"/>
          <a:lstStyle>
            <a:lvl1pPr algn="ctr">
              <a:defRPr sz="194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285" y="1442483"/>
            <a:ext cx="2221706" cy="663071"/>
          </a:xfrm>
        </p:spPr>
        <p:txBody>
          <a:bodyPr/>
          <a:lstStyle>
            <a:lvl1pPr marL="0" indent="0" algn="ctr">
              <a:buNone/>
              <a:defRPr sz="778"/>
            </a:lvl1pPr>
            <a:lvl2pPr marL="148133" indent="0" algn="ctr">
              <a:buNone/>
              <a:defRPr sz="648"/>
            </a:lvl2pPr>
            <a:lvl3pPr marL="296266" indent="0" algn="ctr">
              <a:buNone/>
              <a:defRPr sz="583"/>
            </a:lvl3pPr>
            <a:lvl4pPr marL="444398" indent="0" algn="ctr">
              <a:buNone/>
              <a:defRPr sz="518"/>
            </a:lvl4pPr>
            <a:lvl5pPr marL="592531" indent="0" algn="ctr">
              <a:buNone/>
              <a:defRPr sz="518"/>
            </a:lvl5pPr>
            <a:lvl6pPr marL="740664" indent="0" algn="ctr">
              <a:buNone/>
              <a:defRPr sz="518"/>
            </a:lvl6pPr>
            <a:lvl7pPr marL="888797" indent="0" algn="ctr">
              <a:buNone/>
              <a:defRPr sz="518"/>
            </a:lvl7pPr>
            <a:lvl8pPr marL="1036930" indent="0" algn="ctr">
              <a:buNone/>
              <a:defRPr sz="518"/>
            </a:lvl8pPr>
            <a:lvl9pPr marL="1185062" indent="0" algn="ctr">
              <a:buNone/>
              <a:defRPr sz="51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4FFEC-F4C4-154A-9854-3918E60D77A7}" type="datetimeFigureOut">
              <a:rPr lang="en-US" smtClean="0"/>
              <a:t>5/2/21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52ED-CCEA-C344-9B65-8A03E7D3C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135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4FFEC-F4C4-154A-9854-3918E60D77A7}" type="datetimeFigureOut">
              <a:rPr lang="en-US" smtClean="0"/>
              <a:t>5/2/21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52ED-CCEA-C344-9B65-8A03E7D3C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844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19878" y="146219"/>
            <a:ext cx="638741" cy="23274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3657" y="146219"/>
            <a:ext cx="1879193" cy="232742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4FFEC-F4C4-154A-9854-3918E60D77A7}" type="datetimeFigureOut">
              <a:rPr lang="en-US" smtClean="0"/>
              <a:t>5/2/21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52ED-CCEA-C344-9B65-8A03E7D3C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86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4FFEC-F4C4-154A-9854-3918E60D77A7}" type="datetimeFigureOut">
              <a:rPr lang="en-US" smtClean="0"/>
              <a:t>5/2/21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52ED-CCEA-C344-9B65-8A03E7D3C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814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114" y="684687"/>
            <a:ext cx="2554962" cy="1142416"/>
          </a:xfrm>
        </p:spPr>
        <p:txBody>
          <a:bodyPr anchor="b"/>
          <a:lstStyle>
            <a:lvl1pPr>
              <a:defRPr sz="194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14" y="1837911"/>
            <a:ext cx="2554962" cy="600769"/>
          </a:xfrm>
        </p:spPr>
        <p:txBody>
          <a:bodyPr/>
          <a:lstStyle>
            <a:lvl1pPr marL="0" indent="0">
              <a:buNone/>
              <a:defRPr sz="778">
                <a:solidFill>
                  <a:schemeClr val="tx1"/>
                </a:solidFill>
              </a:defRPr>
            </a:lvl1pPr>
            <a:lvl2pPr marL="148133" indent="0">
              <a:buNone/>
              <a:defRPr sz="648">
                <a:solidFill>
                  <a:schemeClr val="tx1">
                    <a:tint val="75000"/>
                  </a:schemeClr>
                </a:solidFill>
              </a:defRPr>
            </a:lvl2pPr>
            <a:lvl3pPr marL="296266" indent="0">
              <a:buNone/>
              <a:defRPr sz="583">
                <a:solidFill>
                  <a:schemeClr val="tx1">
                    <a:tint val="75000"/>
                  </a:schemeClr>
                </a:solidFill>
              </a:defRPr>
            </a:lvl3pPr>
            <a:lvl4pPr marL="444398" indent="0">
              <a:buNone/>
              <a:defRPr sz="518">
                <a:solidFill>
                  <a:schemeClr val="tx1">
                    <a:tint val="75000"/>
                  </a:schemeClr>
                </a:solidFill>
              </a:defRPr>
            </a:lvl4pPr>
            <a:lvl5pPr marL="592531" indent="0">
              <a:buNone/>
              <a:defRPr sz="518">
                <a:solidFill>
                  <a:schemeClr val="tx1">
                    <a:tint val="75000"/>
                  </a:schemeClr>
                </a:solidFill>
              </a:defRPr>
            </a:lvl5pPr>
            <a:lvl6pPr marL="740664" indent="0">
              <a:buNone/>
              <a:defRPr sz="518">
                <a:solidFill>
                  <a:schemeClr val="tx1">
                    <a:tint val="75000"/>
                  </a:schemeClr>
                </a:solidFill>
              </a:defRPr>
            </a:lvl6pPr>
            <a:lvl7pPr marL="888797" indent="0">
              <a:buNone/>
              <a:defRPr sz="518">
                <a:solidFill>
                  <a:schemeClr val="tx1">
                    <a:tint val="75000"/>
                  </a:schemeClr>
                </a:solidFill>
              </a:defRPr>
            </a:lvl7pPr>
            <a:lvl8pPr marL="1036930" indent="0">
              <a:buNone/>
              <a:defRPr sz="518">
                <a:solidFill>
                  <a:schemeClr val="tx1">
                    <a:tint val="75000"/>
                  </a:schemeClr>
                </a:solidFill>
              </a:defRPr>
            </a:lvl8pPr>
            <a:lvl9pPr marL="1185062" indent="0">
              <a:buNone/>
              <a:defRPr sz="51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4FFEC-F4C4-154A-9854-3918E60D77A7}" type="datetimeFigureOut">
              <a:rPr lang="en-US" smtClean="0"/>
              <a:t>5/2/21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52ED-CCEA-C344-9B65-8A03E7D3C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11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3656" y="731095"/>
            <a:ext cx="1258967" cy="17425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99652" y="731095"/>
            <a:ext cx="1258967" cy="17425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4FFEC-F4C4-154A-9854-3918E60D77A7}" type="datetimeFigureOut">
              <a:rPr lang="en-US" smtClean="0"/>
              <a:t>5/2/21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52ED-CCEA-C344-9B65-8A03E7D3C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069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42" y="146220"/>
            <a:ext cx="2554962" cy="5308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4043" y="673244"/>
            <a:ext cx="1253181" cy="329946"/>
          </a:xfrm>
        </p:spPr>
        <p:txBody>
          <a:bodyPr anchor="b"/>
          <a:lstStyle>
            <a:lvl1pPr marL="0" indent="0">
              <a:buNone/>
              <a:defRPr sz="778" b="1"/>
            </a:lvl1pPr>
            <a:lvl2pPr marL="148133" indent="0">
              <a:buNone/>
              <a:defRPr sz="648" b="1"/>
            </a:lvl2pPr>
            <a:lvl3pPr marL="296266" indent="0">
              <a:buNone/>
              <a:defRPr sz="583" b="1"/>
            </a:lvl3pPr>
            <a:lvl4pPr marL="444398" indent="0">
              <a:buNone/>
              <a:defRPr sz="518" b="1"/>
            </a:lvl4pPr>
            <a:lvl5pPr marL="592531" indent="0">
              <a:buNone/>
              <a:defRPr sz="518" b="1"/>
            </a:lvl5pPr>
            <a:lvl6pPr marL="740664" indent="0">
              <a:buNone/>
              <a:defRPr sz="518" b="1"/>
            </a:lvl6pPr>
            <a:lvl7pPr marL="888797" indent="0">
              <a:buNone/>
              <a:defRPr sz="518" b="1"/>
            </a:lvl7pPr>
            <a:lvl8pPr marL="1036930" indent="0">
              <a:buNone/>
              <a:defRPr sz="518" b="1"/>
            </a:lvl8pPr>
            <a:lvl9pPr marL="1185062" indent="0">
              <a:buNone/>
              <a:defRPr sz="51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4043" y="1003190"/>
            <a:ext cx="1253181" cy="14755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99652" y="673244"/>
            <a:ext cx="1259353" cy="329946"/>
          </a:xfrm>
        </p:spPr>
        <p:txBody>
          <a:bodyPr anchor="b"/>
          <a:lstStyle>
            <a:lvl1pPr marL="0" indent="0">
              <a:buNone/>
              <a:defRPr sz="778" b="1"/>
            </a:lvl1pPr>
            <a:lvl2pPr marL="148133" indent="0">
              <a:buNone/>
              <a:defRPr sz="648" b="1"/>
            </a:lvl2pPr>
            <a:lvl3pPr marL="296266" indent="0">
              <a:buNone/>
              <a:defRPr sz="583" b="1"/>
            </a:lvl3pPr>
            <a:lvl4pPr marL="444398" indent="0">
              <a:buNone/>
              <a:defRPr sz="518" b="1"/>
            </a:lvl4pPr>
            <a:lvl5pPr marL="592531" indent="0">
              <a:buNone/>
              <a:defRPr sz="518" b="1"/>
            </a:lvl5pPr>
            <a:lvl6pPr marL="740664" indent="0">
              <a:buNone/>
              <a:defRPr sz="518" b="1"/>
            </a:lvl6pPr>
            <a:lvl7pPr marL="888797" indent="0">
              <a:buNone/>
              <a:defRPr sz="518" b="1"/>
            </a:lvl7pPr>
            <a:lvl8pPr marL="1036930" indent="0">
              <a:buNone/>
              <a:defRPr sz="518" b="1"/>
            </a:lvl8pPr>
            <a:lvl9pPr marL="1185062" indent="0">
              <a:buNone/>
              <a:defRPr sz="51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99652" y="1003190"/>
            <a:ext cx="1259353" cy="14755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4FFEC-F4C4-154A-9854-3918E60D77A7}" type="datetimeFigureOut">
              <a:rPr lang="en-US" smtClean="0"/>
              <a:t>5/2/21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52ED-CCEA-C344-9B65-8A03E7D3C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877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4FFEC-F4C4-154A-9854-3918E60D77A7}" type="datetimeFigureOut">
              <a:rPr lang="en-US" smtClean="0"/>
              <a:t>5/2/21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52ED-CCEA-C344-9B65-8A03E7D3C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218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4FFEC-F4C4-154A-9854-3918E60D77A7}" type="datetimeFigureOut">
              <a:rPr lang="en-US" smtClean="0"/>
              <a:t>5/2/21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52ED-CCEA-C344-9B65-8A03E7D3C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03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42" y="183092"/>
            <a:ext cx="955411" cy="640821"/>
          </a:xfrm>
        </p:spPr>
        <p:txBody>
          <a:bodyPr anchor="b"/>
          <a:lstStyle>
            <a:lvl1pPr>
              <a:defRPr sz="103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9353" y="395428"/>
            <a:ext cx="1499652" cy="1951706"/>
          </a:xfrm>
        </p:spPr>
        <p:txBody>
          <a:bodyPr/>
          <a:lstStyle>
            <a:lvl1pPr>
              <a:defRPr sz="1037"/>
            </a:lvl1pPr>
            <a:lvl2pPr>
              <a:defRPr sz="907"/>
            </a:lvl2pPr>
            <a:lvl3pPr>
              <a:defRPr sz="778"/>
            </a:lvl3pPr>
            <a:lvl4pPr>
              <a:defRPr sz="648"/>
            </a:lvl4pPr>
            <a:lvl5pPr>
              <a:defRPr sz="648"/>
            </a:lvl5pPr>
            <a:lvl6pPr>
              <a:defRPr sz="648"/>
            </a:lvl6pPr>
            <a:lvl7pPr>
              <a:defRPr sz="648"/>
            </a:lvl7pPr>
            <a:lvl8pPr>
              <a:defRPr sz="648"/>
            </a:lvl8pPr>
            <a:lvl9pPr>
              <a:defRPr sz="648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4042" y="823912"/>
            <a:ext cx="955411" cy="1526400"/>
          </a:xfrm>
        </p:spPr>
        <p:txBody>
          <a:bodyPr/>
          <a:lstStyle>
            <a:lvl1pPr marL="0" indent="0">
              <a:buNone/>
              <a:defRPr sz="518"/>
            </a:lvl1pPr>
            <a:lvl2pPr marL="148133" indent="0">
              <a:buNone/>
              <a:defRPr sz="454"/>
            </a:lvl2pPr>
            <a:lvl3pPr marL="296266" indent="0">
              <a:buNone/>
              <a:defRPr sz="389"/>
            </a:lvl3pPr>
            <a:lvl4pPr marL="444398" indent="0">
              <a:buNone/>
              <a:defRPr sz="324"/>
            </a:lvl4pPr>
            <a:lvl5pPr marL="592531" indent="0">
              <a:buNone/>
              <a:defRPr sz="324"/>
            </a:lvl5pPr>
            <a:lvl6pPr marL="740664" indent="0">
              <a:buNone/>
              <a:defRPr sz="324"/>
            </a:lvl6pPr>
            <a:lvl7pPr marL="888797" indent="0">
              <a:buNone/>
              <a:defRPr sz="324"/>
            </a:lvl7pPr>
            <a:lvl8pPr marL="1036930" indent="0">
              <a:buNone/>
              <a:defRPr sz="324"/>
            </a:lvl8pPr>
            <a:lvl9pPr marL="1185062" indent="0">
              <a:buNone/>
              <a:defRPr sz="324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4FFEC-F4C4-154A-9854-3918E60D77A7}" type="datetimeFigureOut">
              <a:rPr lang="en-US" smtClean="0"/>
              <a:t>5/2/21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52ED-CCEA-C344-9B65-8A03E7D3C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869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42" y="183092"/>
            <a:ext cx="955411" cy="640821"/>
          </a:xfrm>
        </p:spPr>
        <p:txBody>
          <a:bodyPr anchor="b"/>
          <a:lstStyle>
            <a:lvl1pPr>
              <a:defRPr sz="103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59353" y="395428"/>
            <a:ext cx="1499652" cy="1951706"/>
          </a:xfrm>
        </p:spPr>
        <p:txBody>
          <a:bodyPr anchor="t"/>
          <a:lstStyle>
            <a:lvl1pPr marL="0" indent="0">
              <a:buNone/>
              <a:defRPr sz="1037"/>
            </a:lvl1pPr>
            <a:lvl2pPr marL="148133" indent="0">
              <a:buNone/>
              <a:defRPr sz="907"/>
            </a:lvl2pPr>
            <a:lvl3pPr marL="296266" indent="0">
              <a:buNone/>
              <a:defRPr sz="778"/>
            </a:lvl3pPr>
            <a:lvl4pPr marL="444398" indent="0">
              <a:buNone/>
              <a:defRPr sz="648"/>
            </a:lvl4pPr>
            <a:lvl5pPr marL="592531" indent="0">
              <a:buNone/>
              <a:defRPr sz="648"/>
            </a:lvl5pPr>
            <a:lvl6pPr marL="740664" indent="0">
              <a:buNone/>
              <a:defRPr sz="648"/>
            </a:lvl6pPr>
            <a:lvl7pPr marL="888797" indent="0">
              <a:buNone/>
              <a:defRPr sz="648"/>
            </a:lvl7pPr>
            <a:lvl8pPr marL="1036930" indent="0">
              <a:buNone/>
              <a:defRPr sz="648"/>
            </a:lvl8pPr>
            <a:lvl9pPr marL="1185062" indent="0">
              <a:buNone/>
              <a:defRPr sz="64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4042" y="823912"/>
            <a:ext cx="955411" cy="1526400"/>
          </a:xfrm>
        </p:spPr>
        <p:txBody>
          <a:bodyPr/>
          <a:lstStyle>
            <a:lvl1pPr marL="0" indent="0">
              <a:buNone/>
              <a:defRPr sz="518"/>
            </a:lvl1pPr>
            <a:lvl2pPr marL="148133" indent="0">
              <a:buNone/>
              <a:defRPr sz="454"/>
            </a:lvl2pPr>
            <a:lvl3pPr marL="296266" indent="0">
              <a:buNone/>
              <a:defRPr sz="389"/>
            </a:lvl3pPr>
            <a:lvl4pPr marL="444398" indent="0">
              <a:buNone/>
              <a:defRPr sz="324"/>
            </a:lvl4pPr>
            <a:lvl5pPr marL="592531" indent="0">
              <a:buNone/>
              <a:defRPr sz="324"/>
            </a:lvl5pPr>
            <a:lvl6pPr marL="740664" indent="0">
              <a:buNone/>
              <a:defRPr sz="324"/>
            </a:lvl6pPr>
            <a:lvl7pPr marL="888797" indent="0">
              <a:buNone/>
              <a:defRPr sz="324"/>
            </a:lvl7pPr>
            <a:lvl8pPr marL="1036930" indent="0">
              <a:buNone/>
              <a:defRPr sz="324"/>
            </a:lvl8pPr>
            <a:lvl9pPr marL="1185062" indent="0">
              <a:buNone/>
              <a:defRPr sz="324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4FFEC-F4C4-154A-9854-3918E60D77A7}" type="datetimeFigureOut">
              <a:rPr lang="en-US" smtClean="0"/>
              <a:t>5/2/21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52ED-CCEA-C344-9B65-8A03E7D3C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56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657" y="146220"/>
            <a:ext cx="2554962" cy="530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657" y="731095"/>
            <a:ext cx="2554962" cy="1742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3656" y="2545483"/>
            <a:ext cx="666512" cy="1462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E4FFEC-F4C4-154A-9854-3918E60D77A7}" type="datetimeFigureOut">
              <a:rPr lang="en-US" smtClean="0"/>
              <a:t>5/2/21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1254" y="2545483"/>
            <a:ext cx="999768" cy="1462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92107" y="2545483"/>
            <a:ext cx="666512" cy="1462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152ED-CCEA-C344-9B65-8A03E7D3C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865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96266" rtl="0" eaLnBrk="1" latinLnBrk="0" hangingPunct="1">
        <a:lnSpc>
          <a:spcPct val="90000"/>
        </a:lnSpc>
        <a:spcBef>
          <a:spcPct val="0"/>
        </a:spcBef>
        <a:buNone/>
        <a:defRPr sz="142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4066" indent="-74066" algn="l" defTabSz="296266" rtl="0" eaLnBrk="1" latinLnBrk="0" hangingPunct="1">
        <a:lnSpc>
          <a:spcPct val="90000"/>
        </a:lnSpc>
        <a:spcBef>
          <a:spcPts val="324"/>
        </a:spcBef>
        <a:buFont typeface="Arial" panose="020B0604020202020204" pitchFamily="34" charset="0"/>
        <a:buChar char="•"/>
        <a:defRPr sz="907" kern="1200">
          <a:solidFill>
            <a:schemeClr val="tx1"/>
          </a:solidFill>
          <a:latin typeface="+mn-lt"/>
          <a:ea typeface="+mn-ea"/>
          <a:cs typeface="+mn-cs"/>
        </a:defRPr>
      </a:lvl1pPr>
      <a:lvl2pPr marL="222199" indent="-74066" algn="l" defTabSz="296266" rtl="0" eaLnBrk="1" latinLnBrk="0" hangingPunct="1">
        <a:lnSpc>
          <a:spcPct val="90000"/>
        </a:lnSpc>
        <a:spcBef>
          <a:spcPts val="162"/>
        </a:spcBef>
        <a:buFont typeface="Arial" panose="020B0604020202020204" pitchFamily="34" charset="0"/>
        <a:buChar char="•"/>
        <a:defRPr sz="778" kern="1200">
          <a:solidFill>
            <a:schemeClr val="tx1"/>
          </a:solidFill>
          <a:latin typeface="+mn-lt"/>
          <a:ea typeface="+mn-ea"/>
          <a:cs typeface="+mn-cs"/>
        </a:defRPr>
      </a:lvl2pPr>
      <a:lvl3pPr marL="370332" indent="-74066" algn="l" defTabSz="296266" rtl="0" eaLnBrk="1" latinLnBrk="0" hangingPunct="1">
        <a:lnSpc>
          <a:spcPct val="90000"/>
        </a:lnSpc>
        <a:spcBef>
          <a:spcPts val="162"/>
        </a:spcBef>
        <a:buFont typeface="Arial" panose="020B0604020202020204" pitchFamily="34" charset="0"/>
        <a:buChar char="•"/>
        <a:defRPr sz="648" kern="1200">
          <a:solidFill>
            <a:schemeClr val="tx1"/>
          </a:solidFill>
          <a:latin typeface="+mn-lt"/>
          <a:ea typeface="+mn-ea"/>
          <a:cs typeface="+mn-cs"/>
        </a:defRPr>
      </a:lvl3pPr>
      <a:lvl4pPr marL="518465" indent="-74066" algn="l" defTabSz="296266" rtl="0" eaLnBrk="1" latinLnBrk="0" hangingPunct="1">
        <a:lnSpc>
          <a:spcPct val="90000"/>
        </a:lnSpc>
        <a:spcBef>
          <a:spcPts val="162"/>
        </a:spcBef>
        <a:buFont typeface="Arial" panose="020B0604020202020204" pitchFamily="34" charset="0"/>
        <a:buChar char="•"/>
        <a:defRPr sz="583" kern="1200">
          <a:solidFill>
            <a:schemeClr val="tx1"/>
          </a:solidFill>
          <a:latin typeface="+mn-lt"/>
          <a:ea typeface="+mn-ea"/>
          <a:cs typeface="+mn-cs"/>
        </a:defRPr>
      </a:lvl4pPr>
      <a:lvl5pPr marL="666598" indent="-74066" algn="l" defTabSz="296266" rtl="0" eaLnBrk="1" latinLnBrk="0" hangingPunct="1">
        <a:lnSpc>
          <a:spcPct val="90000"/>
        </a:lnSpc>
        <a:spcBef>
          <a:spcPts val="162"/>
        </a:spcBef>
        <a:buFont typeface="Arial" panose="020B0604020202020204" pitchFamily="34" charset="0"/>
        <a:buChar char="•"/>
        <a:defRPr sz="583" kern="1200">
          <a:solidFill>
            <a:schemeClr val="tx1"/>
          </a:solidFill>
          <a:latin typeface="+mn-lt"/>
          <a:ea typeface="+mn-ea"/>
          <a:cs typeface="+mn-cs"/>
        </a:defRPr>
      </a:lvl5pPr>
      <a:lvl6pPr marL="814730" indent="-74066" algn="l" defTabSz="296266" rtl="0" eaLnBrk="1" latinLnBrk="0" hangingPunct="1">
        <a:lnSpc>
          <a:spcPct val="90000"/>
        </a:lnSpc>
        <a:spcBef>
          <a:spcPts val="162"/>
        </a:spcBef>
        <a:buFont typeface="Arial" panose="020B0604020202020204" pitchFamily="34" charset="0"/>
        <a:buChar char="•"/>
        <a:defRPr sz="583" kern="1200">
          <a:solidFill>
            <a:schemeClr val="tx1"/>
          </a:solidFill>
          <a:latin typeface="+mn-lt"/>
          <a:ea typeface="+mn-ea"/>
          <a:cs typeface="+mn-cs"/>
        </a:defRPr>
      </a:lvl6pPr>
      <a:lvl7pPr marL="962863" indent="-74066" algn="l" defTabSz="296266" rtl="0" eaLnBrk="1" latinLnBrk="0" hangingPunct="1">
        <a:lnSpc>
          <a:spcPct val="90000"/>
        </a:lnSpc>
        <a:spcBef>
          <a:spcPts val="162"/>
        </a:spcBef>
        <a:buFont typeface="Arial" panose="020B0604020202020204" pitchFamily="34" charset="0"/>
        <a:buChar char="•"/>
        <a:defRPr sz="583" kern="1200">
          <a:solidFill>
            <a:schemeClr val="tx1"/>
          </a:solidFill>
          <a:latin typeface="+mn-lt"/>
          <a:ea typeface="+mn-ea"/>
          <a:cs typeface="+mn-cs"/>
        </a:defRPr>
      </a:lvl7pPr>
      <a:lvl8pPr marL="1110996" indent="-74066" algn="l" defTabSz="296266" rtl="0" eaLnBrk="1" latinLnBrk="0" hangingPunct="1">
        <a:lnSpc>
          <a:spcPct val="90000"/>
        </a:lnSpc>
        <a:spcBef>
          <a:spcPts val="162"/>
        </a:spcBef>
        <a:buFont typeface="Arial" panose="020B0604020202020204" pitchFamily="34" charset="0"/>
        <a:buChar char="•"/>
        <a:defRPr sz="583" kern="1200">
          <a:solidFill>
            <a:schemeClr val="tx1"/>
          </a:solidFill>
          <a:latin typeface="+mn-lt"/>
          <a:ea typeface="+mn-ea"/>
          <a:cs typeface="+mn-cs"/>
        </a:defRPr>
      </a:lvl8pPr>
      <a:lvl9pPr marL="1259129" indent="-74066" algn="l" defTabSz="296266" rtl="0" eaLnBrk="1" latinLnBrk="0" hangingPunct="1">
        <a:lnSpc>
          <a:spcPct val="90000"/>
        </a:lnSpc>
        <a:spcBef>
          <a:spcPts val="162"/>
        </a:spcBef>
        <a:buFont typeface="Arial" panose="020B0604020202020204" pitchFamily="34" charset="0"/>
        <a:buChar char="•"/>
        <a:defRPr sz="58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6266" rtl="0" eaLnBrk="1" latinLnBrk="0" hangingPunct="1">
        <a:defRPr sz="583" kern="1200">
          <a:solidFill>
            <a:schemeClr val="tx1"/>
          </a:solidFill>
          <a:latin typeface="+mn-lt"/>
          <a:ea typeface="+mn-ea"/>
          <a:cs typeface="+mn-cs"/>
        </a:defRPr>
      </a:lvl1pPr>
      <a:lvl2pPr marL="148133" algn="l" defTabSz="296266" rtl="0" eaLnBrk="1" latinLnBrk="0" hangingPunct="1">
        <a:defRPr sz="583" kern="1200">
          <a:solidFill>
            <a:schemeClr val="tx1"/>
          </a:solidFill>
          <a:latin typeface="+mn-lt"/>
          <a:ea typeface="+mn-ea"/>
          <a:cs typeface="+mn-cs"/>
        </a:defRPr>
      </a:lvl2pPr>
      <a:lvl3pPr marL="296266" algn="l" defTabSz="296266" rtl="0" eaLnBrk="1" latinLnBrk="0" hangingPunct="1">
        <a:defRPr sz="583" kern="1200">
          <a:solidFill>
            <a:schemeClr val="tx1"/>
          </a:solidFill>
          <a:latin typeface="+mn-lt"/>
          <a:ea typeface="+mn-ea"/>
          <a:cs typeface="+mn-cs"/>
        </a:defRPr>
      </a:lvl3pPr>
      <a:lvl4pPr marL="444398" algn="l" defTabSz="296266" rtl="0" eaLnBrk="1" latinLnBrk="0" hangingPunct="1">
        <a:defRPr sz="583" kern="1200">
          <a:solidFill>
            <a:schemeClr val="tx1"/>
          </a:solidFill>
          <a:latin typeface="+mn-lt"/>
          <a:ea typeface="+mn-ea"/>
          <a:cs typeface="+mn-cs"/>
        </a:defRPr>
      </a:lvl4pPr>
      <a:lvl5pPr marL="592531" algn="l" defTabSz="296266" rtl="0" eaLnBrk="1" latinLnBrk="0" hangingPunct="1">
        <a:defRPr sz="583" kern="1200">
          <a:solidFill>
            <a:schemeClr val="tx1"/>
          </a:solidFill>
          <a:latin typeface="+mn-lt"/>
          <a:ea typeface="+mn-ea"/>
          <a:cs typeface="+mn-cs"/>
        </a:defRPr>
      </a:lvl5pPr>
      <a:lvl6pPr marL="740664" algn="l" defTabSz="296266" rtl="0" eaLnBrk="1" latinLnBrk="0" hangingPunct="1">
        <a:defRPr sz="583" kern="1200">
          <a:solidFill>
            <a:schemeClr val="tx1"/>
          </a:solidFill>
          <a:latin typeface="+mn-lt"/>
          <a:ea typeface="+mn-ea"/>
          <a:cs typeface="+mn-cs"/>
        </a:defRPr>
      </a:lvl6pPr>
      <a:lvl7pPr marL="888797" algn="l" defTabSz="296266" rtl="0" eaLnBrk="1" latinLnBrk="0" hangingPunct="1">
        <a:defRPr sz="583" kern="1200">
          <a:solidFill>
            <a:schemeClr val="tx1"/>
          </a:solidFill>
          <a:latin typeface="+mn-lt"/>
          <a:ea typeface="+mn-ea"/>
          <a:cs typeface="+mn-cs"/>
        </a:defRPr>
      </a:lvl7pPr>
      <a:lvl8pPr marL="1036930" algn="l" defTabSz="296266" rtl="0" eaLnBrk="1" latinLnBrk="0" hangingPunct="1">
        <a:defRPr sz="583" kern="1200">
          <a:solidFill>
            <a:schemeClr val="tx1"/>
          </a:solidFill>
          <a:latin typeface="+mn-lt"/>
          <a:ea typeface="+mn-ea"/>
          <a:cs typeface="+mn-cs"/>
        </a:defRPr>
      </a:lvl8pPr>
      <a:lvl9pPr marL="1185062" algn="l" defTabSz="296266" rtl="0" eaLnBrk="1" latinLnBrk="0" hangingPunct="1">
        <a:defRPr sz="5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1ECE3-634D-8549-BC21-0E63256B60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27D2C3-4AC9-474E-BC88-B13716D5C9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fik 8">
            <a:extLst>
              <a:ext uri="{FF2B5EF4-FFF2-40B4-BE49-F238E27FC236}">
                <a16:creationId xmlns:a16="http://schemas.microsoft.com/office/drawing/2014/main" id="{153404E3-2B9A-1048-AA3D-6114145F3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5"/>
            <a:ext cx="2962378" cy="274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324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6404E-0092-4443-BAEF-96A304273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88E12-D9F4-8140-BD8D-6C5F13516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7.jpg">
            <a:extLst>
              <a:ext uri="{FF2B5EF4-FFF2-40B4-BE49-F238E27FC236}">
                <a16:creationId xmlns:a16="http://schemas.microsoft.com/office/drawing/2014/main" id="{7815E68D-948C-084C-A02E-2729E4D2A7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18" r="16031"/>
          <a:stretch/>
        </p:blipFill>
        <p:spPr bwMode="auto">
          <a:xfrm>
            <a:off x="53340" y="252730"/>
            <a:ext cx="2855595" cy="230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73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D1BE3-92AE-E44A-AF2F-45264E6E6F06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1148679" y="342565"/>
            <a:ext cx="1609939" cy="334494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720A4-9F57-1B47-BC14-5F65A2DF07B2}"/>
              </a:ext>
            </a:extLst>
          </p:cNvPr>
          <p:cNvSpPr>
            <a:spLocks noGrp="1" noChangeAspect="1"/>
          </p:cNvSpPr>
          <p:nvPr>
            <p:ph idx="1"/>
          </p:nvPr>
        </p:nvSpPr>
        <p:spPr>
          <a:xfrm>
            <a:off x="1148679" y="1375625"/>
            <a:ext cx="1609939" cy="1098020"/>
          </a:xfrm>
        </p:spPr>
        <p:txBody>
          <a:bodyPr/>
          <a:lstStyle/>
          <a:p>
            <a:endParaRPr lang="en-US"/>
          </a:p>
        </p:txBody>
      </p:sp>
      <p:grpSp>
        <p:nvGrpSpPr>
          <p:cNvPr id="4" name="Group 44">
            <a:extLst>
              <a:ext uri="{FF2B5EF4-FFF2-40B4-BE49-F238E27FC236}">
                <a16:creationId xmlns:a16="http://schemas.microsoft.com/office/drawing/2014/main" id="{FE949E4B-5E73-8642-B009-E0D1EBCCBD2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241704" y="-130860"/>
            <a:ext cx="2214704" cy="1196379"/>
            <a:chOff x="1974" y="1226"/>
            <a:chExt cx="2214" cy="1196"/>
          </a:xfrm>
        </p:grpSpPr>
        <p:grpSp>
          <p:nvGrpSpPr>
            <p:cNvPr id="5" name="Group 32">
              <a:extLst>
                <a:ext uri="{FF2B5EF4-FFF2-40B4-BE49-F238E27FC236}">
                  <a16:creationId xmlns:a16="http://schemas.microsoft.com/office/drawing/2014/main" id="{7017DA59-3446-4E4C-BDE6-E6A7B5A741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0" y="1226"/>
              <a:ext cx="1908" cy="1196"/>
              <a:chOff x="2280" y="1283"/>
              <a:chExt cx="1908" cy="1110"/>
            </a:xfrm>
          </p:grpSpPr>
          <p:sp>
            <p:nvSpPr>
              <p:cNvPr id="7" name="Text Box 7">
                <a:extLst>
                  <a:ext uri="{FF2B5EF4-FFF2-40B4-BE49-F238E27FC236}">
                    <a16:creationId xmlns:a16="http://schemas.microsoft.com/office/drawing/2014/main" id="{218B54D9-31DC-6743-B37D-FE0320A47B7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12" y="1283"/>
                <a:ext cx="1776" cy="3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endParaRPr lang="en-US" sz="2800" dirty="0"/>
              </a:p>
            </p:txBody>
          </p:sp>
          <p:pic>
            <p:nvPicPr>
              <p:cNvPr id="8" name="Picture 14">
                <a:extLst>
                  <a:ext uri="{FF2B5EF4-FFF2-40B4-BE49-F238E27FC236}">
                    <a16:creationId xmlns:a16="http://schemas.microsoft.com/office/drawing/2014/main" id="{75ADD236-8B40-DD4C-B2DF-9BFE6BC266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/>
              <a:srcRect l="8931" t="39999" r="22422" b="12595"/>
              <a:stretch/>
            </p:blipFill>
            <p:spPr bwMode="auto">
              <a:xfrm>
                <a:off x="2280" y="1592"/>
                <a:ext cx="1386" cy="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6" name="AutoShape 17">
              <a:extLst>
                <a:ext uri="{FF2B5EF4-FFF2-40B4-BE49-F238E27FC236}">
                  <a16:creationId xmlns:a16="http://schemas.microsoft.com/office/drawing/2014/main" id="{DEF089E8-9AD2-C740-8775-1C3F908EDB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2018" y="1894"/>
              <a:ext cx="192" cy="2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cxnSp>
        <p:nvCxnSpPr>
          <p:cNvPr id="9" name="AutoShape 21">
            <a:extLst>
              <a:ext uri="{FF2B5EF4-FFF2-40B4-BE49-F238E27FC236}">
                <a16:creationId xmlns:a16="http://schemas.microsoft.com/office/drawing/2014/main" id="{D4C750DC-4FFF-774B-BD43-3F580926B71E}"/>
              </a:ext>
            </a:extLst>
          </p:cNvPr>
          <p:cNvCxnSpPr>
            <a:cxnSpLocks noChangeAspect="1" noChangeShapeType="1"/>
          </p:cNvCxnSpPr>
          <p:nvPr/>
        </p:nvCxnSpPr>
        <p:spPr bwMode="auto">
          <a:xfrm flipV="1">
            <a:off x="-256243" y="1798886"/>
            <a:ext cx="1440460" cy="535509"/>
          </a:xfrm>
          <a:prstGeom prst="straightConnector1">
            <a:avLst/>
          </a:prstGeom>
          <a:noFill/>
          <a:ln w="9525">
            <a:noFill/>
            <a:round/>
            <a:headEnd/>
            <a:tailEnd type="triangle" w="med" len="med"/>
          </a:ln>
          <a:effectLst/>
        </p:spPr>
      </p:cxnSp>
      <p:grpSp>
        <p:nvGrpSpPr>
          <p:cNvPr id="10" name="Group 45">
            <a:extLst>
              <a:ext uri="{FF2B5EF4-FFF2-40B4-BE49-F238E27FC236}">
                <a16:creationId xmlns:a16="http://schemas.microsoft.com/office/drawing/2014/main" id="{56C51BEA-E3A6-E84B-85D8-08D335840E2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381472" y="1243875"/>
            <a:ext cx="1779144" cy="1867307"/>
            <a:chOff x="2250" y="2408"/>
            <a:chExt cx="1776" cy="1864"/>
          </a:xfrm>
        </p:grpSpPr>
        <p:sp>
          <p:nvSpPr>
            <p:cNvPr id="11" name="Text Box 12">
              <a:extLst>
                <a:ext uri="{FF2B5EF4-FFF2-40B4-BE49-F238E27FC236}">
                  <a16:creationId xmlns:a16="http://schemas.microsoft.com/office/drawing/2014/main" id="{F6E2097C-9E54-0C49-93E9-83E977349E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0" y="3942"/>
              <a:ext cx="1776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endParaRPr lang="en-US" sz="2800" dirty="0"/>
            </a:p>
          </p:txBody>
        </p:sp>
        <p:sp>
          <p:nvSpPr>
            <p:cNvPr id="12" name="laptop">
              <a:extLst>
                <a:ext uri="{FF2B5EF4-FFF2-40B4-BE49-F238E27FC236}">
                  <a16:creationId xmlns:a16="http://schemas.microsoft.com/office/drawing/2014/main" id="{35A64D77-C7F8-B144-A1BD-3683DF19BA3D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2544" y="2832"/>
              <a:ext cx="1140" cy="858"/>
            </a:xfrm>
            <a:custGeom>
              <a:avLst/>
              <a:gdLst>
                <a:gd name="T0" fmla="*/ 3362 w 21600"/>
                <a:gd name="T1" fmla="*/ 0 h 21600"/>
                <a:gd name="T2" fmla="*/ 3362 w 21600"/>
                <a:gd name="T3" fmla="*/ 7173 h 21600"/>
                <a:gd name="T4" fmla="*/ 18327 w 21600"/>
                <a:gd name="T5" fmla="*/ 0 h 21600"/>
                <a:gd name="T6" fmla="*/ 18327 w 21600"/>
                <a:gd name="T7" fmla="*/ 7173 h 21600"/>
                <a:gd name="T8" fmla="*/ 10800 w 21600"/>
                <a:gd name="T9" fmla="*/ 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21600 w 21600"/>
                <a:gd name="T15" fmla="*/ 21600 h 21600"/>
                <a:gd name="T16" fmla="*/ 4445 w 21600"/>
                <a:gd name="T17" fmla="*/ 1858 h 21600"/>
                <a:gd name="T18" fmla="*/ 17311 w 21600"/>
                <a:gd name="T19" fmla="*/ 1232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3362" y="0"/>
                  </a:moveTo>
                  <a:lnTo>
                    <a:pt x="18327" y="0"/>
                  </a:lnTo>
                  <a:lnTo>
                    <a:pt x="18327" y="14347"/>
                  </a:lnTo>
                  <a:lnTo>
                    <a:pt x="3362" y="14347"/>
                  </a:lnTo>
                  <a:lnTo>
                    <a:pt x="3362" y="0"/>
                  </a:lnTo>
                  <a:close/>
                </a:path>
                <a:path w="21600" h="21600" extrusionOk="0">
                  <a:moveTo>
                    <a:pt x="3340" y="15068"/>
                  </a:moveTo>
                  <a:lnTo>
                    <a:pt x="0" y="19877"/>
                  </a:lnTo>
                  <a:lnTo>
                    <a:pt x="21600" y="19877"/>
                  </a:lnTo>
                  <a:lnTo>
                    <a:pt x="18327" y="15068"/>
                  </a:lnTo>
                  <a:lnTo>
                    <a:pt x="3340" y="15068"/>
                  </a:lnTo>
                  <a:close/>
                </a:path>
                <a:path w="21600" h="21600" extrusionOk="0">
                  <a:moveTo>
                    <a:pt x="0" y="19877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9877"/>
                  </a:lnTo>
                  <a:lnTo>
                    <a:pt x="0" y="19877"/>
                  </a:lnTo>
                  <a:close/>
                </a:path>
                <a:path w="21600" h="21600" extrusionOk="0">
                  <a:moveTo>
                    <a:pt x="4186" y="1523"/>
                  </a:moveTo>
                  <a:lnTo>
                    <a:pt x="17547" y="1523"/>
                  </a:lnTo>
                  <a:lnTo>
                    <a:pt x="17547" y="12744"/>
                  </a:lnTo>
                  <a:lnTo>
                    <a:pt x="4186" y="12744"/>
                  </a:lnTo>
                  <a:lnTo>
                    <a:pt x="4186" y="1523"/>
                  </a:lnTo>
                  <a:close/>
                </a:path>
                <a:path w="21600" h="21600" extrusionOk="0">
                  <a:moveTo>
                    <a:pt x="3318" y="15549"/>
                  </a:moveTo>
                  <a:lnTo>
                    <a:pt x="2917" y="16110"/>
                  </a:lnTo>
                  <a:lnTo>
                    <a:pt x="18727" y="16110"/>
                  </a:lnTo>
                  <a:lnTo>
                    <a:pt x="18327" y="15549"/>
                  </a:lnTo>
                  <a:lnTo>
                    <a:pt x="3318" y="15549"/>
                  </a:lnTo>
                  <a:close/>
                </a:path>
                <a:path w="21600" h="21600" extrusionOk="0">
                  <a:moveTo>
                    <a:pt x="6213" y="18314"/>
                  </a:moveTo>
                  <a:lnTo>
                    <a:pt x="5946" y="18875"/>
                  </a:lnTo>
                  <a:lnTo>
                    <a:pt x="15766" y="18875"/>
                  </a:lnTo>
                  <a:lnTo>
                    <a:pt x="15499" y="18314"/>
                  </a:lnTo>
                  <a:lnTo>
                    <a:pt x="6213" y="18314"/>
                  </a:lnTo>
                  <a:close/>
                </a:path>
                <a:path w="21600" h="21600" extrusionOk="0">
                  <a:moveTo>
                    <a:pt x="2828" y="16471"/>
                  </a:moveTo>
                  <a:lnTo>
                    <a:pt x="2405" y="17072"/>
                  </a:lnTo>
                  <a:lnTo>
                    <a:pt x="19284" y="17072"/>
                  </a:lnTo>
                  <a:lnTo>
                    <a:pt x="18839" y="16471"/>
                  </a:lnTo>
                  <a:lnTo>
                    <a:pt x="2828" y="16471"/>
                  </a:lnTo>
                  <a:close/>
                </a:path>
                <a:path w="21600" h="21600" extrusionOk="0">
                  <a:moveTo>
                    <a:pt x="2316" y="17352"/>
                  </a:moveTo>
                  <a:lnTo>
                    <a:pt x="1871" y="17953"/>
                  </a:lnTo>
                  <a:lnTo>
                    <a:pt x="19863" y="17953"/>
                  </a:lnTo>
                  <a:lnTo>
                    <a:pt x="19395" y="17352"/>
                  </a:lnTo>
                  <a:lnTo>
                    <a:pt x="2316" y="17352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AutoShape 18">
              <a:extLst>
                <a:ext uri="{FF2B5EF4-FFF2-40B4-BE49-F238E27FC236}">
                  <a16:creationId xmlns:a16="http://schemas.microsoft.com/office/drawing/2014/main" id="{625A2400-0E14-534C-9A1C-F1B90E48B6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9" y="2408"/>
              <a:ext cx="192" cy="2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4" name="Group 47">
            <a:extLst>
              <a:ext uri="{FF2B5EF4-FFF2-40B4-BE49-F238E27FC236}">
                <a16:creationId xmlns:a16="http://schemas.microsoft.com/office/drawing/2014/main" id="{3A3B55F3-8C87-A745-894A-748002BC38B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9522" y="1531165"/>
            <a:ext cx="1440549" cy="973721"/>
            <a:chOff x="540" y="3009"/>
            <a:chExt cx="1438" cy="972"/>
          </a:xfrm>
        </p:grpSpPr>
        <p:sp>
          <p:nvSpPr>
            <p:cNvPr id="15" name="AutoShape 16">
              <a:extLst>
                <a:ext uri="{FF2B5EF4-FFF2-40B4-BE49-F238E27FC236}">
                  <a16:creationId xmlns:a16="http://schemas.microsoft.com/office/drawing/2014/main" id="{F4D32FB0-F2CC-424B-9C90-746065EE72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742" y="3339"/>
              <a:ext cx="192" cy="2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17" name="Picture 27" descr="C:\Program Files\Microsoft FrontPage\clipart\clip2\AG00004_.gif">
              <a:extLst>
                <a:ext uri="{FF2B5EF4-FFF2-40B4-BE49-F238E27FC236}">
                  <a16:creationId xmlns:a16="http://schemas.microsoft.com/office/drawing/2014/main" id="{4B94C953-766F-3B4F-A264-90CB59C032D5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40" y="3009"/>
              <a:ext cx="1122" cy="972"/>
            </a:xfrm>
            <a:prstGeom prst="rect">
              <a:avLst/>
            </a:prstGeom>
            <a:noFill/>
          </p:spPr>
        </p:pic>
      </p:grpSp>
      <p:grpSp>
        <p:nvGrpSpPr>
          <p:cNvPr id="18" name="Group 43">
            <a:extLst>
              <a:ext uri="{FF2B5EF4-FFF2-40B4-BE49-F238E27FC236}">
                <a16:creationId xmlns:a16="http://schemas.microsoft.com/office/drawing/2014/main" id="{F6C093A0-4DD3-D041-A754-72F9D1E111C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0" y="-154864"/>
            <a:ext cx="1174375" cy="1226392"/>
            <a:chOff x="537" y="1234"/>
            <a:chExt cx="1174" cy="1226"/>
          </a:xfrm>
        </p:grpSpPr>
        <p:pic>
          <p:nvPicPr>
            <p:cNvPr id="19" name="Picture 26" descr="C:\Documents and Settings\nikiforo\Application Data\Microsoft\Media Catalog\Downloaded Clips\cl2\PE07499_.wmf">
              <a:extLst>
                <a:ext uri="{FF2B5EF4-FFF2-40B4-BE49-F238E27FC236}">
                  <a16:creationId xmlns:a16="http://schemas.microsoft.com/office/drawing/2014/main" id="{6ACB90B5-11A2-354D-91A5-BDB4D5ED58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43" y="1620"/>
              <a:ext cx="1119" cy="840"/>
            </a:xfrm>
            <a:prstGeom prst="rect">
              <a:avLst/>
            </a:prstGeom>
            <a:noFill/>
          </p:spPr>
        </p:pic>
        <p:sp>
          <p:nvSpPr>
            <p:cNvPr id="20" name="Text Box 30">
              <a:extLst>
                <a:ext uri="{FF2B5EF4-FFF2-40B4-BE49-F238E27FC236}">
                  <a16:creationId xmlns:a16="http://schemas.microsoft.com/office/drawing/2014/main" id="{E5ED1E83-D36F-5145-9398-CB8A3F6D95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7" y="1234"/>
              <a:ext cx="1174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18399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9BC9C-4B34-8F4E-9231-560755DEA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D6619D-50CC-8441-9AD8-C370AD7158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568" y="22860"/>
            <a:ext cx="2263140" cy="2694214"/>
          </a:xfrm>
        </p:spPr>
      </p:pic>
    </p:spTree>
    <p:extLst>
      <p:ext uri="{BB962C8B-B14F-4D97-AF65-F5344CB8AC3E}">
        <p14:creationId xmlns:p14="http://schemas.microsoft.com/office/powerpoint/2010/main" val="1809678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8F6FC-99F6-7741-8263-257EB75EE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6CF02-B029-0544-9849-810798047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4B7C7B-C46D-F947-9439-6E36595BA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962275" cy="275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66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</TotalTime>
  <Words>0</Words>
  <Application>Microsoft Macintosh PowerPoint</Application>
  <PresentationFormat>Custom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Arasu, D.</dc:creator>
  <cp:lastModifiedBy>Arasu, D.</cp:lastModifiedBy>
  <cp:revision>4</cp:revision>
  <dcterms:created xsi:type="dcterms:W3CDTF">2021-05-02T10:53:32Z</dcterms:created>
  <dcterms:modified xsi:type="dcterms:W3CDTF">2021-05-02T11:48:20Z</dcterms:modified>
</cp:coreProperties>
</file>